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3"/>
  </p:notesMasterIdLst>
  <p:sldIdLst>
    <p:sldId id="354" r:id="rId3"/>
    <p:sldId id="296" r:id="rId4"/>
    <p:sldId id="356" r:id="rId5"/>
    <p:sldId id="357" r:id="rId6"/>
    <p:sldId id="358" r:id="rId7"/>
    <p:sldId id="359" r:id="rId8"/>
    <p:sldId id="360" r:id="rId9"/>
    <p:sldId id="361" r:id="rId10"/>
    <p:sldId id="362" r:id="rId11"/>
    <p:sldId id="355"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90"/>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79247B-E5F0-40E6-9363-ED8F36E28891}"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65F13D-7923-4294-BE0D-9A593ADEFB00}" type="slidenum">
              <a:rPr lang="zh-CN" altLang="en-US" smtClean="0"/>
              <a:t>‹#›</a:t>
            </a:fld>
            <a:endParaRPr lang="zh-CN" altLang="en-US"/>
          </a:p>
        </p:txBody>
      </p:sp>
    </p:spTree>
    <p:extLst>
      <p:ext uri="{BB962C8B-B14F-4D97-AF65-F5344CB8AC3E}">
        <p14:creationId xmlns:p14="http://schemas.microsoft.com/office/powerpoint/2010/main" val="1758799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2517866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41533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60246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3800875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46415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835302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269339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08411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8146932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1</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You and </a:t>
            </a:r>
            <a:r>
              <a:rPr lang="en-US" altLang="zh-CN" sz="4656" b="1" smtClean="0">
                <a:solidFill>
                  <a:srgbClr val="D60093"/>
                </a:solidFill>
                <a:latin typeface="隶书" panose="02010509060101010101" pitchFamily="49" charset="-122"/>
                <a:ea typeface="隶书" panose="02010509060101010101" pitchFamily="49" charset="-122"/>
              </a:rPr>
              <a:t>Me</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7572482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91928070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单元</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305339"/>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本单元的写作主题为</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人物介绍</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要求同学们能够简要地介绍自己或他人</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包括姓名、年龄、喜好等。在具体的写作中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应做到以下几点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能用系动词</a:t>
            </a:r>
            <a:r>
              <a:rPr lang="en-US" altLang="zh-CN" sz="2800">
                <a:solidFill>
                  <a:srgbClr val="000000"/>
                </a:solidFill>
                <a:latin typeface="Times New Roman" panose="02020603050405020304" pitchFamily="18" charset="0"/>
                <a:cs typeface="Times New Roman" panose="02020603050405020304" pitchFamily="18" charset="0"/>
              </a:rPr>
              <a:t>be</a:t>
            </a:r>
            <a:r>
              <a:rPr lang="zh-CN" altLang="zh-CN" sz="2800">
                <a:solidFill>
                  <a:srgbClr val="000000"/>
                </a:solidFill>
                <a:latin typeface="Times New Roman" panose="02020603050405020304" pitchFamily="18" charset="0"/>
                <a:cs typeface="Times New Roman" panose="02020603050405020304" pitchFamily="18" charset="0"/>
              </a:rPr>
              <a:t>的三种形式</a:t>
            </a:r>
            <a:r>
              <a:rPr lang="en-US" altLang="zh-CN" sz="2800">
                <a:solidFill>
                  <a:srgbClr val="000000"/>
                </a:solidFill>
                <a:latin typeface="Times New Roman" panose="02020603050405020304" pitchFamily="18" charset="0"/>
                <a:cs typeface="Times New Roman" panose="02020603050405020304" pitchFamily="18" charset="0"/>
              </a:rPr>
              <a:t>(am/is/are)</a:t>
            </a:r>
            <a:r>
              <a:rPr lang="zh-CN" altLang="zh-CN" sz="2800">
                <a:solidFill>
                  <a:srgbClr val="000000"/>
                </a:solidFill>
                <a:latin typeface="Times New Roman" panose="02020603050405020304" pitchFamily="18" charset="0"/>
                <a:cs typeface="Times New Roman" panose="02020603050405020304" pitchFamily="18" charset="0"/>
              </a:rPr>
              <a:t>介绍自己或朋友</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能正确使用标点符号</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能正确书写英语句子</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能正确书写中英文姓名。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27109"/>
            <a:ext cx="11430000" cy="339298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你有一个好朋友叫</a:t>
            </a:r>
            <a:r>
              <a:rPr lang="en-US" altLang="zh-CN" sz="2800">
                <a:solidFill>
                  <a:srgbClr val="000000"/>
                </a:solidFill>
                <a:latin typeface="Times New Roman" panose="02020603050405020304" pitchFamily="18" charset="0"/>
                <a:cs typeface="Times New Roman" panose="02020603050405020304" pitchFamily="18" charset="0"/>
              </a:rPr>
              <a:t>Rose,</a:t>
            </a:r>
            <a:r>
              <a:rPr lang="zh-CN" altLang="zh-CN" sz="2800">
                <a:solidFill>
                  <a:srgbClr val="000000"/>
                </a:solidFill>
                <a:latin typeface="Times New Roman" panose="02020603050405020304" pitchFamily="18" charset="0"/>
                <a:cs typeface="Times New Roman" panose="02020603050405020304" pitchFamily="18" charset="0"/>
              </a:rPr>
              <a:t>她来自英国</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今年</a:t>
            </a:r>
            <a:r>
              <a:rPr lang="en-US" altLang="zh-CN" sz="2800">
                <a:solidFill>
                  <a:srgbClr val="000000"/>
                </a:solidFill>
                <a:latin typeface="Times New Roman" panose="02020603050405020304" pitchFamily="18" charset="0"/>
                <a:cs typeface="Times New Roman" panose="02020603050405020304" pitchFamily="18" charset="0"/>
              </a:rPr>
              <a:t>13</a:t>
            </a:r>
            <a:r>
              <a:rPr lang="zh-CN" altLang="zh-CN" sz="2800">
                <a:solidFill>
                  <a:srgbClr val="000000"/>
                </a:solidFill>
                <a:latin typeface="Times New Roman" panose="02020603050405020304" pitchFamily="18" charset="0"/>
                <a:cs typeface="Times New Roman" panose="02020603050405020304" pitchFamily="18" charset="0"/>
              </a:rPr>
              <a:t>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就读于第九中学七年级</a:t>
            </a: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班</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她喜欢运动。你们经常一起上学</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一起做作业。</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书写规范、工整</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可适当增加细节</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以使行文连贯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72098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07119"/>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记叙文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第三人称和第一人称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24409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0747"/>
            <a:ext cx="1710725"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审题谋</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篇</a:t>
            </a: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18.eps" descr="id:2147492197;FounderCES"/>
          <p:cNvPicPr/>
          <p:nvPr/>
        </p:nvPicPr>
        <p:blipFill>
          <a:blip r:embed="rId2">
            <a:clrChange>
              <a:clrFrom>
                <a:srgbClr val="FFFFFF"/>
              </a:clrFrom>
              <a:clrTo>
                <a:srgbClr val="FFFFFF">
                  <a:alpha val="0"/>
                </a:srgbClr>
              </a:clrTo>
            </a:clrChange>
          </a:blip>
          <a:stretch>
            <a:fillRect/>
          </a:stretch>
        </p:blipFill>
        <p:spPr>
          <a:xfrm>
            <a:off x="2602604" y="813233"/>
            <a:ext cx="7893108" cy="5125663"/>
          </a:xfrm>
          <a:prstGeom prst="rect">
            <a:avLst/>
          </a:prstGeom>
        </p:spPr>
      </p:pic>
    </p:spTree>
    <p:extLst>
      <p:ext uri="{BB962C8B-B14F-4D97-AF65-F5344CB8AC3E}">
        <p14:creationId xmlns:p14="http://schemas.microsoft.com/office/powerpoint/2010/main" val="1026178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0475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She is from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She is ...years old.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She is in Class ...,Grade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...is our English teacher.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good friend is Rose.She is from the UK.She is thirteen years old.She is in No.9 Middle School.She is in Class Two,Grade Seven.I’m in Class Two,Grade Seven,too.She likes playing sports.She often plays tennis after school.We often go to school and do homework together.I like her very much.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35855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19818"/>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假如你是李华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你的英国朋友</a:t>
            </a:r>
            <a:r>
              <a:rPr lang="en-US" altLang="zh-CN" sz="2800">
                <a:solidFill>
                  <a:srgbClr val="000000"/>
                </a:solidFill>
                <a:latin typeface="Times New Roman" panose="02020603050405020304" pitchFamily="18" charset="0"/>
                <a:cs typeface="Times New Roman" panose="02020603050405020304" pitchFamily="18" charset="0"/>
              </a:rPr>
              <a:t>Jack</a:t>
            </a:r>
            <a:r>
              <a:rPr lang="zh-CN" altLang="zh-CN" sz="2800">
                <a:solidFill>
                  <a:srgbClr val="000000"/>
                </a:solidFill>
                <a:latin typeface="Times New Roman" panose="02020603050405020304" pitchFamily="18" charset="0"/>
                <a:cs typeface="Times New Roman" panose="02020603050405020304" pitchFamily="18" charset="0"/>
              </a:rPr>
              <a:t>想让你介绍一下你的一个好朋友。请你根据以下提示给他写一封电子邮件。</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提示</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姓名、年龄、外貌和爱好</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你喜欢他</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她的理由。</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语句通顺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语意连贯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语法正确</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包含所有提示信息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可适当发挥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开头和结尾已给出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不计入总词数。</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57008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76144"/>
            <a:ext cx="1787669"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Jack</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3834427"/>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Hua</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1501481"/>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93152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23184"/>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【参考范文】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Dear Jack,</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I’m glad to tell you something about my good friend,Tony.He’s 13 years old.He is tall and thin.He has short black hair,a round face and a small nose.He likes sports very much and he can play basketball well.He studies hard every day.He always gets good grades at school.He often helps me with my English.He is also friendly to others.We all like him very much.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Li Hua</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277586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301</TotalTime>
  <Words>525</Words>
  <Application>Microsoft Office PowerPoint</Application>
  <PresentationFormat>宽屏</PresentationFormat>
  <Paragraphs>49</Paragraphs>
  <Slides>10</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10</vt:i4>
      </vt:variant>
    </vt:vector>
  </HeadingPairs>
  <TitlesOfParts>
    <vt:vector size="22"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53</cp:revision>
  <dcterms:created xsi:type="dcterms:W3CDTF">2021-07-19T03:09:34Z</dcterms:created>
  <dcterms:modified xsi:type="dcterms:W3CDTF">2025-09-09T03:14:37Z</dcterms:modified>
</cp:coreProperties>
</file>